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7" r:id="rId10"/>
    <p:sldId id="269" r:id="rId11"/>
    <p:sldId id="262" r:id="rId12"/>
    <p:sldId id="272" r:id="rId13"/>
    <p:sldId id="273" r:id="rId14"/>
    <p:sldId id="275" r:id="rId15"/>
    <p:sldId id="276" r:id="rId16"/>
    <p:sldId id="283" r:id="rId17"/>
    <p:sldId id="279" r:id="rId18"/>
    <p:sldId id="277" r:id="rId19"/>
    <p:sldId id="285" r:id="rId20"/>
    <p:sldId id="280" r:id="rId21"/>
    <p:sldId id="278" r:id="rId22"/>
    <p:sldId id="284" r:id="rId23"/>
    <p:sldId id="286" r:id="rId24"/>
    <p:sldId id="287" r:id="rId25"/>
    <p:sldId id="281" r:id="rId26"/>
    <p:sldId id="282" r:id="rId27"/>
    <p:sldId id="288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ED760E-3668-4902-9D40-162020D7549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358DF96-56DA-46F3-9EE6-CD4F90767C6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Functional Programming paradigm</a:t>
          </a:r>
        </a:p>
      </dgm:t>
    </dgm:pt>
    <dgm:pt modelId="{BAB87616-E9A3-4090-B337-C97B1A69EB9F}" type="parTrans" cxnId="{351D1898-5709-477E-B86A-39BE9AC1957C}">
      <dgm:prSet/>
      <dgm:spPr/>
      <dgm:t>
        <a:bodyPr/>
        <a:lstStyle/>
        <a:p>
          <a:endParaRPr lang="en-US"/>
        </a:p>
      </dgm:t>
    </dgm:pt>
    <dgm:pt modelId="{BF8D361F-EE25-4AE7-8F31-7B0E425DF617}" type="sibTrans" cxnId="{351D1898-5709-477E-B86A-39BE9AC1957C}">
      <dgm:prSet/>
      <dgm:spPr/>
      <dgm:t>
        <a:bodyPr/>
        <a:lstStyle/>
        <a:p>
          <a:endParaRPr lang="en-US"/>
        </a:p>
      </dgm:t>
    </dgm:pt>
    <dgm:pt modelId="{1284430B-8199-456E-8F5F-975045FC5B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Category theory basics</a:t>
          </a:r>
        </a:p>
      </dgm:t>
    </dgm:pt>
    <dgm:pt modelId="{2A424BEF-BB1B-493D-B12F-F884F21EFD4C}" type="parTrans" cxnId="{05112339-F019-4433-9AFE-30F6EACE9B06}">
      <dgm:prSet/>
      <dgm:spPr/>
      <dgm:t>
        <a:bodyPr/>
        <a:lstStyle/>
        <a:p>
          <a:endParaRPr lang="en-US"/>
        </a:p>
      </dgm:t>
    </dgm:pt>
    <dgm:pt modelId="{C994469F-AC23-4E7D-A197-101E1759AF3F}" type="sibTrans" cxnId="{05112339-F019-4433-9AFE-30F6EACE9B06}">
      <dgm:prSet/>
      <dgm:spPr/>
      <dgm:t>
        <a:bodyPr/>
        <a:lstStyle/>
        <a:p>
          <a:endParaRPr lang="en-US"/>
        </a:p>
      </dgm:t>
    </dgm:pt>
    <dgm:pt modelId="{5E579B33-BE34-4B5B-811F-CF856A63DDE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F# language</a:t>
          </a:r>
        </a:p>
      </dgm:t>
    </dgm:pt>
    <dgm:pt modelId="{76ADCEA0-D324-4065-A807-4B93E344A62F}" type="parTrans" cxnId="{2F625B92-1451-4291-B5FD-A8AF0F6F0536}">
      <dgm:prSet/>
      <dgm:spPr/>
      <dgm:t>
        <a:bodyPr/>
        <a:lstStyle/>
        <a:p>
          <a:endParaRPr lang="en-US"/>
        </a:p>
      </dgm:t>
    </dgm:pt>
    <dgm:pt modelId="{409002BE-C675-4528-9712-4A714900423B}" type="sibTrans" cxnId="{2F625B92-1451-4291-B5FD-A8AF0F6F0536}">
      <dgm:prSet/>
      <dgm:spPr/>
      <dgm:t>
        <a:bodyPr/>
        <a:lstStyle/>
        <a:p>
          <a:endParaRPr lang="en-US"/>
        </a:p>
      </dgm:t>
    </dgm:pt>
    <dgm:pt modelId="{B0EB5D96-AC02-474D-8334-671D41E6CBB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Web server frameworks</a:t>
          </a:r>
        </a:p>
      </dgm:t>
    </dgm:pt>
    <dgm:pt modelId="{941355AA-57D8-4C6C-B253-0814ADF6630E}" type="parTrans" cxnId="{08916688-3D2F-4A17-B8E0-71A122DD8B92}">
      <dgm:prSet/>
      <dgm:spPr/>
      <dgm:t>
        <a:bodyPr/>
        <a:lstStyle/>
        <a:p>
          <a:endParaRPr lang="en-US"/>
        </a:p>
      </dgm:t>
    </dgm:pt>
    <dgm:pt modelId="{9B68D261-608C-442D-872F-363706B85BA2}" type="sibTrans" cxnId="{08916688-3D2F-4A17-B8E0-71A122DD8B92}">
      <dgm:prSet/>
      <dgm:spPr/>
      <dgm:t>
        <a:bodyPr/>
        <a:lstStyle/>
        <a:p>
          <a:endParaRPr lang="en-US"/>
        </a:p>
      </dgm:t>
    </dgm:pt>
    <dgm:pt modelId="{916721DF-41FF-47E6-9561-9162C09A24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Asp.Net MVC</a:t>
          </a:r>
        </a:p>
      </dgm:t>
    </dgm:pt>
    <dgm:pt modelId="{0E6EDA58-6006-4415-8449-6FFDEA1B909E}" type="parTrans" cxnId="{0E6815E7-8C5F-4F26-B720-CF42F6B99ACF}">
      <dgm:prSet/>
      <dgm:spPr/>
      <dgm:t>
        <a:bodyPr/>
        <a:lstStyle/>
        <a:p>
          <a:endParaRPr lang="en-US"/>
        </a:p>
      </dgm:t>
    </dgm:pt>
    <dgm:pt modelId="{19361346-B743-4CFA-A9B6-45F4782DABF3}" type="sibTrans" cxnId="{0E6815E7-8C5F-4F26-B720-CF42F6B99ACF}">
      <dgm:prSet/>
      <dgm:spPr/>
      <dgm:t>
        <a:bodyPr/>
        <a:lstStyle/>
        <a:p>
          <a:endParaRPr lang="en-US"/>
        </a:p>
      </dgm:t>
    </dgm:pt>
    <dgm:pt modelId="{E4B028DC-192B-4ED0-9B43-C106BA8D8F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Suave</a:t>
          </a:r>
        </a:p>
      </dgm:t>
    </dgm:pt>
    <dgm:pt modelId="{133A1AD8-A80A-4C55-BE59-C404B88578FF}" type="parTrans" cxnId="{A7DACC7D-BC9E-4959-AF11-C9EDF2F1C8A9}">
      <dgm:prSet/>
      <dgm:spPr/>
      <dgm:t>
        <a:bodyPr/>
        <a:lstStyle/>
        <a:p>
          <a:endParaRPr lang="en-US"/>
        </a:p>
      </dgm:t>
    </dgm:pt>
    <dgm:pt modelId="{CCD810D6-3BC5-4DAE-B87C-366B2355C7C1}" type="sibTrans" cxnId="{A7DACC7D-BC9E-4959-AF11-C9EDF2F1C8A9}">
      <dgm:prSet/>
      <dgm:spPr/>
      <dgm:t>
        <a:bodyPr/>
        <a:lstStyle/>
        <a:p>
          <a:endParaRPr lang="en-US"/>
        </a:p>
      </dgm:t>
    </dgm:pt>
    <dgm:pt modelId="{6C63EB1D-D5AD-4E32-AE66-37A3D0BD38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Asp.Net Giraffe</a:t>
          </a:r>
        </a:p>
      </dgm:t>
    </dgm:pt>
    <dgm:pt modelId="{F7E2FBFE-B710-4165-B802-8F1580673A28}" type="parTrans" cxnId="{646561A3-F781-451C-AB58-0AC845CD6613}">
      <dgm:prSet/>
      <dgm:spPr/>
      <dgm:t>
        <a:bodyPr/>
        <a:lstStyle/>
        <a:p>
          <a:endParaRPr lang="en-US"/>
        </a:p>
      </dgm:t>
    </dgm:pt>
    <dgm:pt modelId="{5E99A533-0326-47C7-809A-4F404FAB7049}" type="sibTrans" cxnId="{646561A3-F781-451C-AB58-0AC845CD6613}">
      <dgm:prSet/>
      <dgm:spPr/>
      <dgm:t>
        <a:bodyPr/>
        <a:lstStyle/>
        <a:p>
          <a:endParaRPr lang="en-US"/>
        </a:p>
      </dgm:t>
    </dgm:pt>
    <dgm:pt modelId="{486EC5C0-0FB1-4919-B344-D9D16AC254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Saturn</a:t>
          </a:r>
        </a:p>
      </dgm:t>
    </dgm:pt>
    <dgm:pt modelId="{288EF24C-26A3-4258-9C7E-9757706CCEB7}" type="parTrans" cxnId="{D66ED251-BFAD-4B58-AE11-CCD44770D0E1}">
      <dgm:prSet/>
      <dgm:spPr/>
      <dgm:t>
        <a:bodyPr/>
        <a:lstStyle/>
        <a:p>
          <a:endParaRPr lang="en-US"/>
        </a:p>
      </dgm:t>
    </dgm:pt>
    <dgm:pt modelId="{DCFA1105-57DF-4F2E-9B2B-F5AAD094ABA5}" type="sibTrans" cxnId="{D66ED251-BFAD-4B58-AE11-CCD44770D0E1}">
      <dgm:prSet/>
      <dgm:spPr/>
      <dgm:t>
        <a:bodyPr/>
        <a:lstStyle/>
        <a:p>
          <a:endParaRPr lang="en-US"/>
        </a:p>
      </dgm:t>
    </dgm:pt>
    <dgm:pt modelId="{98AF3753-B9A6-4EBB-B66A-28253227C685}" type="pres">
      <dgm:prSet presAssocID="{F2ED760E-3668-4902-9D40-162020D7549F}" presName="root" presStyleCnt="0">
        <dgm:presLayoutVars>
          <dgm:dir/>
          <dgm:resizeHandles val="exact"/>
        </dgm:presLayoutVars>
      </dgm:prSet>
      <dgm:spPr/>
    </dgm:pt>
    <dgm:pt modelId="{181A9D6F-45CB-4322-8647-2209FCC3FCA0}" type="pres">
      <dgm:prSet presAssocID="{9358DF96-56DA-46F3-9EE6-CD4F90767C61}" presName="compNode" presStyleCnt="0"/>
      <dgm:spPr/>
    </dgm:pt>
    <dgm:pt modelId="{6A720EE5-46CF-47B1-9BCF-97068E3DF80B}" type="pres">
      <dgm:prSet presAssocID="{9358DF96-56DA-46F3-9EE6-CD4F90767C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6810B68-5218-4760-908F-4F74ED912E90}" type="pres">
      <dgm:prSet presAssocID="{9358DF96-56DA-46F3-9EE6-CD4F90767C61}" presName="iconSpace" presStyleCnt="0"/>
      <dgm:spPr/>
    </dgm:pt>
    <dgm:pt modelId="{C0556B63-4038-4AA6-A1BF-417CE3E1AB72}" type="pres">
      <dgm:prSet presAssocID="{9358DF96-56DA-46F3-9EE6-CD4F90767C61}" presName="parTx" presStyleLbl="revTx" presStyleIdx="0" presStyleCnt="8">
        <dgm:presLayoutVars>
          <dgm:chMax val="0"/>
          <dgm:chPref val="0"/>
        </dgm:presLayoutVars>
      </dgm:prSet>
      <dgm:spPr/>
    </dgm:pt>
    <dgm:pt modelId="{9D84B052-86EB-4CBF-ACB9-0503F980C14B}" type="pres">
      <dgm:prSet presAssocID="{9358DF96-56DA-46F3-9EE6-CD4F90767C61}" presName="txSpace" presStyleCnt="0"/>
      <dgm:spPr/>
    </dgm:pt>
    <dgm:pt modelId="{DDE186FA-DA59-4AD8-9B18-9BA11C61F102}" type="pres">
      <dgm:prSet presAssocID="{9358DF96-56DA-46F3-9EE6-CD4F90767C61}" presName="desTx" presStyleLbl="revTx" presStyleIdx="1" presStyleCnt="8">
        <dgm:presLayoutVars/>
      </dgm:prSet>
      <dgm:spPr/>
    </dgm:pt>
    <dgm:pt modelId="{497CF1C1-10A2-40BD-8AF5-EE670D747AA0}" type="pres">
      <dgm:prSet presAssocID="{BF8D361F-EE25-4AE7-8F31-7B0E425DF617}" presName="sibTrans" presStyleCnt="0"/>
      <dgm:spPr/>
    </dgm:pt>
    <dgm:pt modelId="{E4D23ED2-10DB-4595-9AE7-4B34EA4FEA6B}" type="pres">
      <dgm:prSet presAssocID="{1284430B-8199-456E-8F5F-975045FC5B37}" presName="compNode" presStyleCnt="0"/>
      <dgm:spPr/>
    </dgm:pt>
    <dgm:pt modelId="{4BBC3BEC-9375-4513-A9AC-D6DE14DB55DD}" type="pres">
      <dgm:prSet presAssocID="{1284430B-8199-456E-8F5F-975045FC5B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558407A-D169-4A9C-8EFC-5DEDD682884B}" type="pres">
      <dgm:prSet presAssocID="{1284430B-8199-456E-8F5F-975045FC5B37}" presName="iconSpace" presStyleCnt="0"/>
      <dgm:spPr/>
    </dgm:pt>
    <dgm:pt modelId="{B7CB8FAC-50C6-4F86-BE9F-380C99EC5082}" type="pres">
      <dgm:prSet presAssocID="{1284430B-8199-456E-8F5F-975045FC5B37}" presName="parTx" presStyleLbl="revTx" presStyleIdx="2" presStyleCnt="8">
        <dgm:presLayoutVars>
          <dgm:chMax val="0"/>
          <dgm:chPref val="0"/>
        </dgm:presLayoutVars>
      </dgm:prSet>
      <dgm:spPr/>
    </dgm:pt>
    <dgm:pt modelId="{E37D84A8-8D96-462B-9C91-ACC2E97446B1}" type="pres">
      <dgm:prSet presAssocID="{1284430B-8199-456E-8F5F-975045FC5B37}" presName="txSpace" presStyleCnt="0"/>
      <dgm:spPr/>
    </dgm:pt>
    <dgm:pt modelId="{DDC54F25-D342-4869-8225-7ACCA72B0C94}" type="pres">
      <dgm:prSet presAssocID="{1284430B-8199-456E-8F5F-975045FC5B37}" presName="desTx" presStyleLbl="revTx" presStyleIdx="3" presStyleCnt="8">
        <dgm:presLayoutVars/>
      </dgm:prSet>
      <dgm:spPr/>
    </dgm:pt>
    <dgm:pt modelId="{0885E7EE-7AB8-462A-8FBF-E4076DEEA85F}" type="pres">
      <dgm:prSet presAssocID="{C994469F-AC23-4E7D-A197-101E1759AF3F}" presName="sibTrans" presStyleCnt="0"/>
      <dgm:spPr/>
    </dgm:pt>
    <dgm:pt modelId="{2DA9F823-7418-4BA0-94CD-AF551F70DCEE}" type="pres">
      <dgm:prSet presAssocID="{5E579B33-BE34-4B5B-811F-CF856A63DDE2}" presName="compNode" presStyleCnt="0"/>
      <dgm:spPr/>
    </dgm:pt>
    <dgm:pt modelId="{319E9C4C-E609-4909-A4F5-D954761210A7}" type="pres">
      <dgm:prSet presAssocID="{5E579B33-BE34-4B5B-811F-CF856A63DDE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ngue"/>
        </a:ext>
      </dgm:extLst>
    </dgm:pt>
    <dgm:pt modelId="{7D33C1FF-3D5D-406B-9410-ACB98F399F33}" type="pres">
      <dgm:prSet presAssocID="{5E579B33-BE34-4B5B-811F-CF856A63DDE2}" presName="iconSpace" presStyleCnt="0"/>
      <dgm:spPr/>
    </dgm:pt>
    <dgm:pt modelId="{45752EF4-2C04-4701-B2E0-475E73DC788D}" type="pres">
      <dgm:prSet presAssocID="{5E579B33-BE34-4B5B-811F-CF856A63DDE2}" presName="parTx" presStyleLbl="revTx" presStyleIdx="4" presStyleCnt="8">
        <dgm:presLayoutVars>
          <dgm:chMax val="0"/>
          <dgm:chPref val="0"/>
        </dgm:presLayoutVars>
      </dgm:prSet>
      <dgm:spPr/>
    </dgm:pt>
    <dgm:pt modelId="{3749810F-7B5E-4B1D-9D29-2C35E7E1CA40}" type="pres">
      <dgm:prSet presAssocID="{5E579B33-BE34-4B5B-811F-CF856A63DDE2}" presName="txSpace" presStyleCnt="0"/>
      <dgm:spPr/>
    </dgm:pt>
    <dgm:pt modelId="{E8FC75EE-E4B7-4C69-AD87-C76CBA39ABAB}" type="pres">
      <dgm:prSet presAssocID="{5E579B33-BE34-4B5B-811F-CF856A63DDE2}" presName="desTx" presStyleLbl="revTx" presStyleIdx="5" presStyleCnt="8">
        <dgm:presLayoutVars/>
      </dgm:prSet>
      <dgm:spPr/>
    </dgm:pt>
    <dgm:pt modelId="{266B69B7-C742-4425-BDBB-2A9103C27E8F}" type="pres">
      <dgm:prSet presAssocID="{409002BE-C675-4528-9712-4A714900423B}" presName="sibTrans" presStyleCnt="0"/>
      <dgm:spPr/>
    </dgm:pt>
    <dgm:pt modelId="{17C8EF62-9087-45B0-8B86-50F8747A498E}" type="pres">
      <dgm:prSet presAssocID="{B0EB5D96-AC02-474D-8334-671D41E6CBB1}" presName="compNode" presStyleCnt="0"/>
      <dgm:spPr/>
    </dgm:pt>
    <dgm:pt modelId="{3217A7F4-0002-4779-9585-BFB3A0C8FAC5}" type="pres">
      <dgm:prSet presAssocID="{B0EB5D96-AC02-474D-8334-671D41E6CBB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C40DB177-7EB4-4DB2-8136-4C909DB5E8DE}" type="pres">
      <dgm:prSet presAssocID="{B0EB5D96-AC02-474D-8334-671D41E6CBB1}" presName="iconSpace" presStyleCnt="0"/>
      <dgm:spPr/>
    </dgm:pt>
    <dgm:pt modelId="{31925670-FAC1-423A-8EE2-2EAA12B5C7C5}" type="pres">
      <dgm:prSet presAssocID="{B0EB5D96-AC02-474D-8334-671D41E6CBB1}" presName="parTx" presStyleLbl="revTx" presStyleIdx="6" presStyleCnt="8">
        <dgm:presLayoutVars>
          <dgm:chMax val="0"/>
          <dgm:chPref val="0"/>
        </dgm:presLayoutVars>
      </dgm:prSet>
      <dgm:spPr/>
    </dgm:pt>
    <dgm:pt modelId="{8D330247-DA77-4DC6-8E2D-0434BEAADA8C}" type="pres">
      <dgm:prSet presAssocID="{B0EB5D96-AC02-474D-8334-671D41E6CBB1}" presName="txSpace" presStyleCnt="0"/>
      <dgm:spPr/>
    </dgm:pt>
    <dgm:pt modelId="{46D8D3B2-78C2-4285-B58A-604451617689}" type="pres">
      <dgm:prSet presAssocID="{B0EB5D96-AC02-474D-8334-671D41E6CBB1}" presName="desTx" presStyleLbl="revTx" presStyleIdx="7" presStyleCnt="8">
        <dgm:presLayoutVars/>
      </dgm:prSet>
      <dgm:spPr/>
    </dgm:pt>
  </dgm:ptLst>
  <dgm:cxnLst>
    <dgm:cxn modelId="{C597BF15-BC22-48DF-8417-59284B73834D}" type="presOf" srcId="{E4B028DC-192B-4ED0-9B43-C106BA8D8F74}" destId="{46D8D3B2-78C2-4285-B58A-604451617689}" srcOrd="0" destOrd="1" presId="urn:microsoft.com/office/officeart/2018/5/layout/CenteredIconLabelDescriptionList"/>
    <dgm:cxn modelId="{5B545432-FF40-476A-8523-C99FCBAC53D7}" type="presOf" srcId="{9358DF96-56DA-46F3-9EE6-CD4F90767C61}" destId="{C0556B63-4038-4AA6-A1BF-417CE3E1AB72}" srcOrd="0" destOrd="0" presId="urn:microsoft.com/office/officeart/2018/5/layout/CenteredIconLabelDescriptionList"/>
    <dgm:cxn modelId="{05112339-F019-4433-9AFE-30F6EACE9B06}" srcId="{F2ED760E-3668-4902-9D40-162020D7549F}" destId="{1284430B-8199-456E-8F5F-975045FC5B37}" srcOrd="1" destOrd="0" parTransId="{2A424BEF-BB1B-493D-B12F-F884F21EFD4C}" sibTransId="{C994469F-AC23-4E7D-A197-101E1759AF3F}"/>
    <dgm:cxn modelId="{7AC15D60-AA60-4910-87BA-56238A5F25ED}" type="presOf" srcId="{F2ED760E-3668-4902-9D40-162020D7549F}" destId="{98AF3753-B9A6-4EBB-B66A-28253227C685}" srcOrd="0" destOrd="0" presId="urn:microsoft.com/office/officeart/2018/5/layout/CenteredIconLabelDescriptionList"/>
    <dgm:cxn modelId="{515F0E41-3733-46F5-8FBF-E35CE55B33DC}" type="presOf" srcId="{5E579B33-BE34-4B5B-811F-CF856A63DDE2}" destId="{45752EF4-2C04-4701-B2E0-475E73DC788D}" srcOrd="0" destOrd="0" presId="urn:microsoft.com/office/officeart/2018/5/layout/CenteredIconLabelDescriptionList"/>
    <dgm:cxn modelId="{14BC4641-C321-4ABC-8095-30F7A292C79E}" type="presOf" srcId="{486EC5C0-0FB1-4919-B344-D9D16AC25404}" destId="{46D8D3B2-78C2-4285-B58A-604451617689}" srcOrd="0" destOrd="3" presId="urn:microsoft.com/office/officeart/2018/5/layout/CenteredIconLabelDescriptionList"/>
    <dgm:cxn modelId="{D66ED251-BFAD-4B58-AE11-CCD44770D0E1}" srcId="{B0EB5D96-AC02-474D-8334-671D41E6CBB1}" destId="{486EC5C0-0FB1-4919-B344-D9D16AC25404}" srcOrd="3" destOrd="0" parTransId="{288EF24C-26A3-4258-9C7E-9757706CCEB7}" sibTransId="{DCFA1105-57DF-4F2E-9B2B-F5AAD094ABA5}"/>
    <dgm:cxn modelId="{727D5054-F764-495F-A016-67B6C451947D}" type="presOf" srcId="{B0EB5D96-AC02-474D-8334-671D41E6CBB1}" destId="{31925670-FAC1-423A-8EE2-2EAA12B5C7C5}" srcOrd="0" destOrd="0" presId="urn:microsoft.com/office/officeart/2018/5/layout/CenteredIconLabelDescriptionList"/>
    <dgm:cxn modelId="{D89D7E5A-7C05-4729-9D8C-6070A90EBEAE}" type="presOf" srcId="{916721DF-41FF-47E6-9561-9162C09A245C}" destId="{46D8D3B2-78C2-4285-B58A-604451617689}" srcOrd="0" destOrd="0" presId="urn:microsoft.com/office/officeart/2018/5/layout/CenteredIconLabelDescriptionList"/>
    <dgm:cxn modelId="{A7DACC7D-BC9E-4959-AF11-C9EDF2F1C8A9}" srcId="{B0EB5D96-AC02-474D-8334-671D41E6CBB1}" destId="{E4B028DC-192B-4ED0-9B43-C106BA8D8F74}" srcOrd="1" destOrd="0" parTransId="{133A1AD8-A80A-4C55-BE59-C404B88578FF}" sibTransId="{CCD810D6-3BC5-4DAE-B87C-366B2355C7C1}"/>
    <dgm:cxn modelId="{08916688-3D2F-4A17-B8E0-71A122DD8B92}" srcId="{F2ED760E-3668-4902-9D40-162020D7549F}" destId="{B0EB5D96-AC02-474D-8334-671D41E6CBB1}" srcOrd="3" destOrd="0" parTransId="{941355AA-57D8-4C6C-B253-0814ADF6630E}" sibTransId="{9B68D261-608C-442D-872F-363706B85BA2}"/>
    <dgm:cxn modelId="{2F625B92-1451-4291-B5FD-A8AF0F6F0536}" srcId="{F2ED760E-3668-4902-9D40-162020D7549F}" destId="{5E579B33-BE34-4B5B-811F-CF856A63DDE2}" srcOrd="2" destOrd="0" parTransId="{76ADCEA0-D324-4065-A807-4B93E344A62F}" sibTransId="{409002BE-C675-4528-9712-4A714900423B}"/>
    <dgm:cxn modelId="{351D1898-5709-477E-B86A-39BE9AC1957C}" srcId="{F2ED760E-3668-4902-9D40-162020D7549F}" destId="{9358DF96-56DA-46F3-9EE6-CD4F90767C61}" srcOrd="0" destOrd="0" parTransId="{BAB87616-E9A3-4090-B337-C97B1A69EB9F}" sibTransId="{BF8D361F-EE25-4AE7-8F31-7B0E425DF617}"/>
    <dgm:cxn modelId="{646561A3-F781-451C-AB58-0AC845CD6613}" srcId="{B0EB5D96-AC02-474D-8334-671D41E6CBB1}" destId="{6C63EB1D-D5AD-4E32-AE66-37A3D0BD382F}" srcOrd="2" destOrd="0" parTransId="{F7E2FBFE-B710-4165-B802-8F1580673A28}" sibTransId="{5E99A533-0326-47C7-809A-4F404FAB7049}"/>
    <dgm:cxn modelId="{5A055FC4-CFB6-4BCC-AFD2-C75090EBEABA}" type="presOf" srcId="{1284430B-8199-456E-8F5F-975045FC5B37}" destId="{B7CB8FAC-50C6-4F86-BE9F-380C99EC5082}" srcOrd="0" destOrd="0" presId="urn:microsoft.com/office/officeart/2018/5/layout/CenteredIconLabelDescriptionList"/>
    <dgm:cxn modelId="{0E6815E7-8C5F-4F26-B720-CF42F6B99ACF}" srcId="{B0EB5D96-AC02-474D-8334-671D41E6CBB1}" destId="{916721DF-41FF-47E6-9561-9162C09A245C}" srcOrd="0" destOrd="0" parTransId="{0E6EDA58-6006-4415-8449-6FFDEA1B909E}" sibTransId="{19361346-B743-4CFA-A9B6-45F4782DABF3}"/>
    <dgm:cxn modelId="{39AC61EB-67AC-4FA5-A2B9-B78A1EE16CC9}" type="presOf" srcId="{6C63EB1D-D5AD-4E32-AE66-37A3D0BD382F}" destId="{46D8D3B2-78C2-4285-B58A-604451617689}" srcOrd="0" destOrd="2" presId="urn:microsoft.com/office/officeart/2018/5/layout/CenteredIconLabelDescriptionList"/>
    <dgm:cxn modelId="{0BE4FD56-99B5-4C8F-B3D7-6CF609870D99}" type="presParOf" srcId="{98AF3753-B9A6-4EBB-B66A-28253227C685}" destId="{181A9D6F-45CB-4322-8647-2209FCC3FCA0}" srcOrd="0" destOrd="0" presId="urn:microsoft.com/office/officeart/2018/5/layout/CenteredIconLabelDescriptionList"/>
    <dgm:cxn modelId="{2269B3BE-2D09-4845-801F-F52CF1DCB536}" type="presParOf" srcId="{181A9D6F-45CB-4322-8647-2209FCC3FCA0}" destId="{6A720EE5-46CF-47B1-9BCF-97068E3DF80B}" srcOrd="0" destOrd="0" presId="urn:microsoft.com/office/officeart/2018/5/layout/CenteredIconLabelDescriptionList"/>
    <dgm:cxn modelId="{A1BE6355-AAAB-4DB5-80CB-EBFB457506D2}" type="presParOf" srcId="{181A9D6F-45CB-4322-8647-2209FCC3FCA0}" destId="{46810B68-5218-4760-908F-4F74ED912E90}" srcOrd="1" destOrd="0" presId="urn:microsoft.com/office/officeart/2018/5/layout/CenteredIconLabelDescriptionList"/>
    <dgm:cxn modelId="{E479E0A5-D1B8-43A1-9A9C-5087E3AB6366}" type="presParOf" srcId="{181A9D6F-45CB-4322-8647-2209FCC3FCA0}" destId="{C0556B63-4038-4AA6-A1BF-417CE3E1AB72}" srcOrd="2" destOrd="0" presId="urn:microsoft.com/office/officeart/2018/5/layout/CenteredIconLabelDescriptionList"/>
    <dgm:cxn modelId="{F180CBBD-EC19-4371-B63D-F5D54138AD18}" type="presParOf" srcId="{181A9D6F-45CB-4322-8647-2209FCC3FCA0}" destId="{9D84B052-86EB-4CBF-ACB9-0503F980C14B}" srcOrd="3" destOrd="0" presId="urn:microsoft.com/office/officeart/2018/5/layout/CenteredIconLabelDescriptionList"/>
    <dgm:cxn modelId="{2DB9D37D-297D-492F-B95B-7E92B45659EE}" type="presParOf" srcId="{181A9D6F-45CB-4322-8647-2209FCC3FCA0}" destId="{DDE186FA-DA59-4AD8-9B18-9BA11C61F102}" srcOrd="4" destOrd="0" presId="urn:microsoft.com/office/officeart/2018/5/layout/CenteredIconLabelDescriptionList"/>
    <dgm:cxn modelId="{C7CC4C36-CC6B-48C7-B04B-C3CA7711E251}" type="presParOf" srcId="{98AF3753-B9A6-4EBB-B66A-28253227C685}" destId="{497CF1C1-10A2-40BD-8AF5-EE670D747AA0}" srcOrd="1" destOrd="0" presId="urn:microsoft.com/office/officeart/2018/5/layout/CenteredIconLabelDescriptionList"/>
    <dgm:cxn modelId="{3647244D-95CF-4872-B7E3-FDD2F2BAA252}" type="presParOf" srcId="{98AF3753-B9A6-4EBB-B66A-28253227C685}" destId="{E4D23ED2-10DB-4595-9AE7-4B34EA4FEA6B}" srcOrd="2" destOrd="0" presId="urn:microsoft.com/office/officeart/2018/5/layout/CenteredIconLabelDescriptionList"/>
    <dgm:cxn modelId="{23C70E42-1FDE-4CFC-B3FF-01144E20683B}" type="presParOf" srcId="{E4D23ED2-10DB-4595-9AE7-4B34EA4FEA6B}" destId="{4BBC3BEC-9375-4513-A9AC-D6DE14DB55DD}" srcOrd="0" destOrd="0" presId="urn:microsoft.com/office/officeart/2018/5/layout/CenteredIconLabelDescriptionList"/>
    <dgm:cxn modelId="{43CD9C6D-0C22-46DC-A2C4-372E355B5C32}" type="presParOf" srcId="{E4D23ED2-10DB-4595-9AE7-4B34EA4FEA6B}" destId="{8558407A-D169-4A9C-8EFC-5DEDD682884B}" srcOrd="1" destOrd="0" presId="urn:microsoft.com/office/officeart/2018/5/layout/CenteredIconLabelDescriptionList"/>
    <dgm:cxn modelId="{A982FE30-4678-458A-B900-BAB079441F46}" type="presParOf" srcId="{E4D23ED2-10DB-4595-9AE7-4B34EA4FEA6B}" destId="{B7CB8FAC-50C6-4F86-BE9F-380C99EC5082}" srcOrd="2" destOrd="0" presId="urn:microsoft.com/office/officeart/2018/5/layout/CenteredIconLabelDescriptionList"/>
    <dgm:cxn modelId="{EE42452E-BE6B-41BF-94E9-65875C1CCF68}" type="presParOf" srcId="{E4D23ED2-10DB-4595-9AE7-4B34EA4FEA6B}" destId="{E37D84A8-8D96-462B-9C91-ACC2E97446B1}" srcOrd="3" destOrd="0" presId="urn:microsoft.com/office/officeart/2018/5/layout/CenteredIconLabelDescriptionList"/>
    <dgm:cxn modelId="{715A33E5-EF15-4344-9F6A-D7E61DC5A2F4}" type="presParOf" srcId="{E4D23ED2-10DB-4595-9AE7-4B34EA4FEA6B}" destId="{DDC54F25-D342-4869-8225-7ACCA72B0C94}" srcOrd="4" destOrd="0" presId="urn:microsoft.com/office/officeart/2018/5/layout/CenteredIconLabelDescriptionList"/>
    <dgm:cxn modelId="{5D64FC69-945C-467B-AE29-002F78160987}" type="presParOf" srcId="{98AF3753-B9A6-4EBB-B66A-28253227C685}" destId="{0885E7EE-7AB8-462A-8FBF-E4076DEEA85F}" srcOrd="3" destOrd="0" presId="urn:microsoft.com/office/officeart/2018/5/layout/CenteredIconLabelDescriptionList"/>
    <dgm:cxn modelId="{6E41BDBD-1345-4795-9142-4FC202C096AC}" type="presParOf" srcId="{98AF3753-B9A6-4EBB-B66A-28253227C685}" destId="{2DA9F823-7418-4BA0-94CD-AF551F70DCEE}" srcOrd="4" destOrd="0" presId="urn:microsoft.com/office/officeart/2018/5/layout/CenteredIconLabelDescriptionList"/>
    <dgm:cxn modelId="{1D5901EA-F6E2-413B-BB54-216295AA1D32}" type="presParOf" srcId="{2DA9F823-7418-4BA0-94CD-AF551F70DCEE}" destId="{319E9C4C-E609-4909-A4F5-D954761210A7}" srcOrd="0" destOrd="0" presId="urn:microsoft.com/office/officeart/2018/5/layout/CenteredIconLabelDescriptionList"/>
    <dgm:cxn modelId="{502118F0-38F2-4C8F-8A07-B01D397989F8}" type="presParOf" srcId="{2DA9F823-7418-4BA0-94CD-AF551F70DCEE}" destId="{7D33C1FF-3D5D-406B-9410-ACB98F399F33}" srcOrd="1" destOrd="0" presId="urn:microsoft.com/office/officeart/2018/5/layout/CenteredIconLabelDescriptionList"/>
    <dgm:cxn modelId="{D0C118C4-60C5-48DC-8F24-17AFC885DA2A}" type="presParOf" srcId="{2DA9F823-7418-4BA0-94CD-AF551F70DCEE}" destId="{45752EF4-2C04-4701-B2E0-475E73DC788D}" srcOrd="2" destOrd="0" presId="urn:microsoft.com/office/officeart/2018/5/layout/CenteredIconLabelDescriptionList"/>
    <dgm:cxn modelId="{A19244C5-8726-4050-893C-DD113465DC27}" type="presParOf" srcId="{2DA9F823-7418-4BA0-94CD-AF551F70DCEE}" destId="{3749810F-7B5E-4B1D-9D29-2C35E7E1CA40}" srcOrd="3" destOrd="0" presId="urn:microsoft.com/office/officeart/2018/5/layout/CenteredIconLabelDescriptionList"/>
    <dgm:cxn modelId="{3C9347BF-CB4D-4B7B-86BC-6DE8011FC79D}" type="presParOf" srcId="{2DA9F823-7418-4BA0-94CD-AF551F70DCEE}" destId="{E8FC75EE-E4B7-4C69-AD87-C76CBA39ABAB}" srcOrd="4" destOrd="0" presId="urn:microsoft.com/office/officeart/2018/5/layout/CenteredIconLabelDescriptionList"/>
    <dgm:cxn modelId="{3588BF9A-8194-4B2D-94B1-09CC11B0741D}" type="presParOf" srcId="{98AF3753-B9A6-4EBB-B66A-28253227C685}" destId="{266B69B7-C742-4425-BDBB-2A9103C27E8F}" srcOrd="5" destOrd="0" presId="urn:microsoft.com/office/officeart/2018/5/layout/CenteredIconLabelDescriptionList"/>
    <dgm:cxn modelId="{BD69C3B5-5CFF-4FFE-A25D-359D6AEAE3A9}" type="presParOf" srcId="{98AF3753-B9A6-4EBB-B66A-28253227C685}" destId="{17C8EF62-9087-45B0-8B86-50F8747A498E}" srcOrd="6" destOrd="0" presId="urn:microsoft.com/office/officeart/2018/5/layout/CenteredIconLabelDescriptionList"/>
    <dgm:cxn modelId="{D7D2738B-84C3-4BB4-B15D-A5F3312C1D7E}" type="presParOf" srcId="{17C8EF62-9087-45B0-8B86-50F8747A498E}" destId="{3217A7F4-0002-4779-9585-BFB3A0C8FAC5}" srcOrd="0" destOrd="0" presId="urn:microsoft.com/office/officeart/2018/5/layout/CenteredIconLabelDescriptionList"/>
    <dgm:cxn modelId="{D73B3E24-F27C-4658-B852-888E7A7012C1}" type="presParOf" srcId="{17C8EF62-9087-45B0-8B86-50F8747A498E}" destId="{C40DB177-7EB4-4DB2-8136-4C909DB5E8DE}" srcOrd="1" destOrd="0" presId="urn:microsoft.com/office/officeart/2018/5/layout/CenteredIconLabelDescriptionList"/>
    <dgm:cxn modelId="{94F6A67E-FBF8-4320-976D-C8DA7E05FEEF}" type="presParOf" srcId="{17C8EF62-9087-45B0-8B86-50F8747A498E}" destId="{31925670-FAC1-423A-8EE2-2EAA12B5C7C5}" srcOrd="2" destOrd="0" presId="urn:microsoft.com/office/officeart/2018/5/layout/CenteredIconLabelDescriptionList"/>
    <dgm:cxn modelId="{A39513BD-C472-4876-BFAC-C9DAE3EEF89A}" type="presParOf" srcId="{17C8EF62-9087-45B0-8B86-50F8747A498E}" destId="{8D330247-DA77-4DC6-8E2D-0434BEAADA8C}" srcOrd="3" destOrd="0" presId="urn:microsoft.com/office/officeart/2018/5/layout/CenteredIconLabelDescriptionList"/>
    <dgm:cxn modelId="{E0C7496C-8D9A-40B7-9139-B481FA09DBCE}" type="presParOf" srcId="{17C8EF62-9087-45B0-8B86-50F8747A498E}" destId="{46D8D3B2-78C2-4285-B58A-60445161768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20EE5-46CF-47B1-9BCF-97068E3DF80B}">
      <dsp:nvSpPr>
        <dsp:cNvPr id="0" name=""/>
        <dsp:cNvSpPr/>
      </dsp:nvSpPr>
      <dsp:spPr>
        <a:xfrm>
          <a:off x="762194" y="1028343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56B63-4038-4AA6-A1BF-417CE3E1AB72}">
      <dsp:nvSpPr>
        <dsp:cNvPr id="0" name=""/>
        <dsp:cNvSpPr/>
      </dsp:nvSpPr>
      <dsp:spPr>
        <a:xfrm>
          <a:off x="8092" y="1939122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Functional Programming paradigm</a:t>
          </a:r>
        </a:p>
      </dsp:txBody>
      <dsp:txXfrm>
        <a:off x="8092" y="1939122"/>
        <a:ext cx="2320312" cy="435058"/>
      </dsp:txXfrm>
    </dsp:sp>
    <dsp:sp modelId="{DDE186FA-DA59-4AD8-9B18-9BA11C61F102}">
      <dsp:nvSpPr>
        <dsp:cNvPr id="0" name=""/>
        <dsp:cNvSpPr/>
      </dsp:nvSpPr>
      <dsp:spPr>
        <a:xfrm>
          <a:off x="8092" y="2420074"/>
          <a:ext cx="2320312" cy="9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BC3BEC-9375-4513-A9AC-D6DE14DB55DD}">
      <dsp:nvSpPr>
        <dsp:cNvPr id="0" name=""/>
        <dsp:cNvSpPr/>
      </dsp:nvSpPr>
      <dsp:spPr>
        <a:xfrm>
          <a:off x="3488561" y="1028343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B8FAC-50C6-4F86-BE9F-380C99EC5082}">
      <dsp:nvSpPr>
        <dsp:cNvPr id="0" name=""/>
        <dsp:cNvSpPr/>
      </dsp:nvSpPr>
      <dsp:spPr>
        <a:xfrm>
          <a:off x="2734460" y="1939122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Category theory basics</a:t>
          </a:r>
        </a:p>
      </dsp:txBody>
      <dsp:txXfrm>
        <a:off x="2734460" y="1939122"/>
        <a:ext cx="2320312" cy="435058"/>
      </dsp:txXfrm>
    </dsp:sp>
    <dsp:sp modelId="{DDC54F25-D342-4869-8225-7ACCA72B0C94}">
      <dsp:nvSpPr>
        <dsp:cNvPr id="0" name=""/>
        <dsp:cNvSpPr/>
      </dsp:nvSpPr>
      <dsp:spPr>
        <a:xfrm>
          <a:off x="2734460" y="2420074"/>
          <a:ext cx="2320312" cy="9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9E9C4C-E609-4909-A4F5-D954761210A7}">
      <dsp:nvSpPr>
        <dsp:cNvPr id="0" name=""/>
        <dsp:cNvSpPr/>
      </dsp:nvSpPr>
      <dsp:spPr>
        <a:xfrm>
          <a:off x="6214928" y="1028343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2EF4-2C04-4701-B2E0-475E73DC788D}">
      <dsp:nvSpPr>
        <dsp:cNvPr id="0" name=""/>
        <dsp:cNvSpPr/>
      </dsp:nvSpPr>
      <dsp:spPr>
        <a:xfrm>
          <a:off x="5460827" y="1939122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F# language</a:t>
          </a:r>
        </a:p>
      </dsp:txBody>
      <dsp:txXfrm>
        <a:off x="5460827" y="1939122"/>
        <a:ext cx="2320312" cy="435058"/>
      </dsp:txXfrm>
    </dsp:sp>
    <dsp:sp modelId="{E8FC75EE-E4B7-4C69-AD87-C76CBA39ABAB}">
      <dsp:nvSpPr>
        <dsp:cNvPr id="0" name=""/>
        <dsp:cNvSpPr/>
      </dsp:nvSpPr>
      <dsp:spPr>
        <a:xfrm>
          <a:off x="5460827" y="2420074"/>
          <a:ext cx="2320312" cy="9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17A7F4-0002-4779-9585-BFB3A0C8FAC5}">
      <dsp:nvSpPr>
        <dsp:cNvPr id="0" name=""/>
        <dsp:cNvSpPr/>
      </dsp:nvSpPr>
      <dsp:spPr>
        <a:xfrm>
          <a:off x="8941296" y="1028343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25670-FAC1-423A-8EE2-2EAA12B5C7C5}">
      <dsp:nvSpPr>
        <dsp:cNvPr id="0" name=""/>
        <dsp:cNvSpPr/>
      </dsp:nvSpPr>
      <dsp:spPr>
        <a:xfrm>
          <a:off x="8187194" y="1939122"/>
          <a:ext cx="2320312" cy="4350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Web server frameworks</a:t>
          </a:r>
        </a:p>
      </dsp:txBody>
      <dsp:txXfrm>
        <a:off x="8187194" y="1939122"/>
        <a:ext cx="2320312" cy="435058"/>
      </dsp:txXfrm>
    </dsp:sp>
    <dsp:sp modelId="{46D8D3B2-78C2-4285-B58A-604451617689}">
      <dsp:nvSpPr>
        <dsp:cNvPr id="0" name=""/>
        <dsp:cNvSpPr/>
      </dsp:nvSpPr>
      <dsp:spPr>
        <a:xfrm>
          <a:off x="8187194" y="2420074"/>
          <a:ext cx="2320312" cy="902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Asp.Net MVC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Suave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Asp.Net Giraffe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Saturn</a:t>
          </a:r>
        </a:p>
      </dsp:txBody>
      <dsp:txXfrm>
        <a:off x="8187194" y="2420074"/>
        <a:ext cx="2320312" cy="902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CD21D-99CE-4CC1-AE3A-E8417A5B436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60253-5EFD-461D-AD27-979F60B0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4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Category theory give us, programmers, composition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760253-5EFD-461D-AD27-979F60B01B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19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1939-2549-4912-B9FF-206963FFE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E1260-5329-4A18-88C7-3A0746FE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4B486-6A1F-4901-B62D-56FEA4EE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86D3-5119-483B-BCD9-9CA87B81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85D5A-148F-4A3C-B57F-72C1FC2A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1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99AA-6377-400A-8ADC-F415F88E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4C98DC-AC98-4A71-A1F9-FC347BF28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C3410-D6DC-45E1-9FA9-DB0A2A670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D82F-DEBA-4878-9F42-56E56F06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1A13E-A684-4BA2-BCFA-368A55B42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58D021-3BF6-4D03-A11E-8785BD8A2A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D68E8-DAB3-4651-87C5-0B3ED78E9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9AC81-4DB5-4749-8B8B-4B49B0CAB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6D73-6D92-4EB3-B0B4-C36DF026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75FE7-2978-4646-8F7C-509364D2A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28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9A96-8D24-4135-9011-16A70B47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BC90-08DE-4443-B9D7-459B32A2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2631D-512B-4AF3-BB86-6177EF2F6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F7C0-5382-4675-B126-69142932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FF7A-C8A2-479C-AF73-72626307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6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9DEB9-D8E0-4B00-B598-17F9778F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17805-5B9E-48E6-B402-898276F15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5D09-BC64-421E-B531-BFDA96012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5129-D645-4C41-9D98-528FB216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4DC34-98E8-4EB3-8DB0-88F2AC20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47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0AD3-F1B2-4114-837F-A9973D7AF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B8083-671D-46A8-B67A-FECF4C9F3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46B2A-BC8D-4AA0-9C78-A9FF6CF58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5A75-C23A-4B96-8735-EEBF0415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FA511-4B1E-4356-BE80-897476FB3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756FF-E0A8-4303-B0EF-A5479B05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8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125B-D3D4-4ABF-9500-C5BE1D48D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192B78-9287-4BD2-A96E-1F93F6467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EB59D-A6E0-41E8-8FF7-66475D110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D36B11-477F-40B0-AACB-A5954180E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3E79F-0C4A-4E61-9DE4-78756A514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A5FFD-F028-4CC4-80FA-7284EB7D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31F93A-5EF8-4685-898A-9310A281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371039-5863-4445-BD51-98CC3988C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7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4DBD9-234C-4BC9-B784-2F6E871D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9C3BE-62F5-4E02-A107-A64F5D798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6E2E0-A068-4339-BF19-956FCAFBF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67384-F6BE-418B-9948-C4CB2212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8EB496-026C-4ED8-858D-9B53FCBA9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2F1FF7-C9B3-4799-9963-BF3CFF70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CA9A9-7800-4B89-A2B1-BD0D6B0B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585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B7586-5816-481F-B35F-49C0EAF6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ACC53-002A-4C48-8C8D-9345FA82E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DDF77E-6986-4C28-B6B5-E3C3D5D93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4F9A8-F4C9-4551-9C93-1AB428BD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87513-06B3-488B-AFF4-14FFF9B6D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41EA5-DAE6-46F3-82B2-6A84C49B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2554-33B3-40F7-BB31-55EA4BE0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50C86-B7A3-4E67-A5B1-3D1F2DA87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F1E7F4-EC8F-4F90-9A96-4B8C42A95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80FB6-BD86-4BE7-9EA0-E7C9E639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8E191-4B35-4946-BA62-E4D5DF9BC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5EB30-5691-411D-A12D-390A6E8F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1DFE33-BFC8-432E-8BC6-1FF6501CD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B52F1-D775-4423-BDB4-64E72E666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C3C47-9485-484F-A984-399746F65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2A836-D9F5-4E35-BEF0-461966800728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7F73-C255-47D8-9D68-EDB16C1EF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7B7D6-19A9-4191-B005-4082ACA1A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F8936-45D7-43ED-98C2-4BBF31EEA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3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Design-Patterns-Elements-Reusable-Object-Oriented/dp/0201633612/ref=as_li_ss_tl?ie=UTF8&amp;linkCode=ll1&amp;tag=eejs-20&amp;linkId=06ccc4a53e0a9e5ebd65ffeed9755744&amp;source=post_page---------------------------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adit.io/posts/2013-04-17-functors,_applicatives,_and_monads_in_pictures.html" TargetMode="External"/><Relationship Id="rId2" Type="http://schemas.openxmlformats.org/officeDocument/2006/relationships/hyperlink" Target="https://medium.com/javascript-scene/composing-software-the-book-f31c77fc3dd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raffe-fsharp/Giraffe" TargetMode="External"/><Relationship Id="rId5" Type="http://schemas.openxmlformats.org/officeDocument/2006/relationships/hyperlink" Target="https://www.techempower.com/benchmarks/#section=test&amp;runid=a1843d12-6091-4780-92a6-a747fab77cb1&amp;hw=ph&amp;test=plaintext&amp;l=hra0hp-1&amp;p=zik0zj-zik0zj-zijocf-5m9r" TargetMode="External"/><Relationship Id="rId4" Type="http://schemas.openxmlformats.org/officeDocument/2006/relationships/hyperlink" Target="https://medium.com/@lettier/your-easy-guide-to-monads-applicatives-functors-862048d6161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858E5-D991-4AB0-896C-AA90DEE5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software |&gt; the functional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D72CE2-C4C4-43AC-9742-8ADB5C935EED}"/>
              </a:ext>
            </a:extLst>
          </p:cNvPr>
          <p:cNvSpPr txBox="1"/>
          <p:nvPr/>
        </p:nvSpPr>
        <p:spPr>
          <a:xfrm>
            <a:off x="7359588" y="1506022"/>
            <a:ext cx="4474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Radu Popovici – </a:t>
            </a:r>
            <a:r>
              <a:rPr lang="en-US" dirty="0" err="1"/>
              <a:t>Oncica</a:t>
            </a:r>
            <a:endParaRPr lang="en-US" dirty="0"/>
          </a:p>
          <a:p>
            <a:r>
              <a:rPr lang="en-US" dirty="0"/>
              <a:t>with Liviu Frateanu </a:t>
            </a:r>
          </a:p>
        </p:txBody>
      </p:sp>
      <p:pic>
        <p:nvPicPr>
          <p:cNvPr id="3" name="Picture 2" descr="A picture containing indoor, looking&#10;&#10;Description automatically generated">
            <a:extLst>
              <a:ext uri="{FF2B5EF4-FFF2-40B4-BE49-F238E27FC236}">
                <a16:creationId xmlns:a16="http://schemas.microsoft.com/office/drawing/2014/main" id="{8EBF1FA5-4C03-4E41-B57C-BEBE0CE81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92" y="2831585"/>
            <a:ext cx="4258016" cy="303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F5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836E2-83F5-4863-87FC-FEC94007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Composing Objects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03327E-0539-4670-A9E0-8365B2A5E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368417"/>
            <a:ext cx="7188199" cy="2980909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A75D9B8-571B-474F-887A-689455329ED5}"/>
              </a:ext>
            </a:extLst>
          </p:cNvPr>
          <p:cNvSpPr txBox="1">
            <a:spLocks/>
          </p:cNvSpPr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0" i="1" dirty="0"/>
              <a:t>“Object Composition Assembling or composing objects to get more complex behavior.” ~ Gang of Four, </a:t>
            </a:r>
            <a:r>
              <a:rPr lang="en-US" sz="1500" b="0" i="1" dirty="0">
                <a:hlinkClick r:id="rId3"/>
              </a:rPr>
              <a:t>“Design Patterns: Elements of Reusable Object-Oriented Software”</a:t>
            </a:r>
            <a:endParaRPr lang="en-US" sz="1500" b="0" i="1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500" b="0" i="1" dirty="0"/>
              <a:t>“Favor object composition over class inheritance.” ~ Gang of Four, “Design Patterns”.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884355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EDB64-3339-4BDE-A39C-2A88F284C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 dirty="0"/>
              <a:t>The Fall of 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2FB7-36E4-4C5C-A848-47498ACE5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/>
              <a:t>In 1972, </a:t>
            </a:r>
            <a:r>
              <a:rPr lang="en-US" sz="1800" b="1"/>
              <a:t>Alan Kay’s Smalltalk </a:t>
            </a:r>
            <a:r>
              <a:rPr lang="en-US" sz="1800"/>
              <a:t>was formalized, and the idea of </a:t>
            </a:r>
            <a:r>
              <a:rPr lang="en-US" sz="1800" b="1"/>
              <a:t>objects as the atomic unit of composition</a:t>
            </a:r>
            <a:r>
              <a:rPr lang="en-US" sz="1800"/>
              <a:t> took hold. </a:t>
            </a:r>
            <a:r>
              <a:rPr lang="en-US" sz="1800" b="1"/>
              <a:t>Smalltalk</a:t>
            </a:r>
            <a:r>
              <a:rPr lang="en-US" sz="1800"/>
              <a:t>’s great idea about </a:t>
            </a:r>
            <a:r>
              <a:rPr lang="en-US" sz="1800" b="1"/>
              <a:t>component encapsulation </a:t>
            </a:r>
            <a:r>
              <a:rPr lang="en-US" sz="1800"/>
              <a:t>and </a:t>
            </a:r>
            <a:r>
              <a:rPr lang="en-US" sz="1800" b="1"/>
              <a:t>message passing </a:t>
            </a:r>
            <a:r>
              <a:rPr lang="en-US" sz="1800"/>
              <a:t>got distorted in the 80s and 90s by C++ and Java into a horrible idea about inheritance hierarchies and is-a relationships for feature reuse.</a:t>
            </a:r>
          </a:p>
          <a:p>
            <a:r>
              <a:rPr lang="en-US" sz="1800"/>
              <a:t>Even though </a:t>
            </a:r>
            <a:r>
              <a:rPr lang="en-US" sz="1800" b="1"/>
              <a:t>Smalltalk was a functional OOP language</a:t>
            </a:r>
            <a:r>
              <a:rPr lang="en-US" sz="1800"/>
              <a:t>, when C++ and Java took over mindshare, functional programming was relegated to the sidelines and academia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33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text, woman, newspaper&#10;&#10;Description automatically generated">
            <a:extLst>
              <a:ext uri="{FF2B5EF4-FFF2-40B4-BE49-F238E27FC236}">
                <a16:creationId xmlns:a16="http://schemas.microsoft.com/office/drawing/2014/main" id="{3AEEF593-CB93-49D5-B1CA-7DD0120E4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437" y="795337"/>
            <a:ext cx="59531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FBBE5-257A-43E0-8BD7-43DC4EC8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Functor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9704B-EEC4-4F84-B8AD-18433493C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math: a mapping between categories</a:t>
            </a:r>
          </a:p>
          <a:p>
            <a:r>
              <a:rPr lang="en-US" dirty="0"/>
              <a:t>In FP it’s a data type that can be mapped over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A240D-3B2A-4C89-A90C-23D21018D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78" y="3429000"/>
            <a:ext cx="7971844" cy="17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1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0005A6-7D60-435E-AB61-3AA491CA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6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C4016-D485-475E-A7AA-BDF3158F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Enumerables</a:t>
            </a:r>
            <a:r>
              <a:rPr lang="en-US" dirty="0"/>
              <a:t> (</a:t>
            </a:r>
            <a:r>
              <a:rPr lang="en-US" dirty="0" err="1"/>
              <a:t>iterables</a:t>
            </a:r>
            <a:r>
              <a:rPr lang="en-US" dirty="0"/>
              <a:t>) are </a:t>
            </a:r>
            <a:r>
              <a:rPr lang="en-US" dirty="0" err="1"/>
              <a:t>functors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FDFEF-0AC6-42AE-9B94-ED250657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85" y="5315447"/>
            <a:ext cx="5534306" cy="1428208"/>
          </a:xfrm>
          <a:prstGeom prst="rect">
            <a:avLst/>
          </a:prstGeom>
        </p:spPr>
      </p:pic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1FD2C5DC-E105-40CE-A094-BAD0D36FC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85" y="3994103"/>
            <a:ext cx="3833962" cy="1195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21479-4533-4C42-94CD-FDC50D5738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1553"/>
            <a:ext cx="6364008" cy="233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62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0DF768-DCF5-4B1D-AB94-85F7C4B80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4" y="643466"/>
            <a:ext cx="99090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6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5EFB-302E-4184-879E-E56CEA1E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 are </a:t>
            </a:r>
            <a:r>
              <a:rPr lang="en-US" dirty="0" err="1"/>
              <a:t>functors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E2724-87E5-4250-99AD-51DD1B941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526898" cy="21072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41D9BF-55BB-4A38-9FA0-C452D7C03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416425"/>
            <a:ext cx="76676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1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E6E2-0E66-4272-9FBC-8840B4FE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Tasks, promises, futures are </a:t>
            </a:r>
            <a:r>
              <a:rPr lang="en-US" dirty="0" err="1"/>
              <a:t>functors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BA433-C566-4599-B812-97729D692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8867"/>
            <a:ext cx="4733925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0E36F-640F-4177-8359-A8A815E4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43346"/>
            <a:ext cx="87915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58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B8D104-E320-4D5E-B155-0A34588F4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4" y="643466"/>
            <a:ext cx="99090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9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2622C4-43A1-4EBF-BB0D-6E667005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E215A16-4835-42D9-B65A-ADE1D966D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57476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988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CF8AF-3405-4D00-8EF3-CBD97CE33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option (maybe) </a:t>
            </a:r>
            <a:r>
              <a:rPr lang="en-US" dirty="0" err="1"/>
              <a:t>functor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2BEC8-5852-441D-B110-EE9E946F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30" y="3141681"/>
            <a:ext cx="5322903" cy="93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00245-017B-410C-BE48-C2670D78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48" y="4451253"/>
            <a:ext cx="8096250" cy="819150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59C906-7B6D-462C-9497-8B20E1312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33" y="1587597"/>
            <a:ext cx="3382631" cy="232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6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79F6-5064-404B-ACEA-EA5F39941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(unary) are </a:t>
            </a:r>
            <a:r>
              <a:rPr lang="en-US" dirty="0" err="1"/>
              <a:t>functors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E5B0F-79A7-43F9-BC5C-7D27B5053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16" y="2171737"/>
            <a:ext cx="5431971" cy="9157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E54BA-ADD6-47E6-A7DC-D0D7026A1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9110"/>
            <a:ext cx="4827391" cy="214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C1E39F-DC23-4AF5-8D5B-7F5F4D43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121" y="3568551"/>
            <a:ext cx="7850813" cy="292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82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1786C-D884-4B2A-852D-F10BD7009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4" y="643466"/>
            <a:ext cx="99090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50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F517C-DBD4-43EA-85B3-2437702EF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16" y="1675228"/>
            <a:ext cx="7002537" cy="3936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87C66-EF6F-4CDF-AAB1-78B7CC878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functor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is an effect that you can define map for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3EB04-6E75-4A29-8009-1133F51CA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116" y="5612210"/>
            <a:ext cx="7002537" cy="117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84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EE2AF1-B1D0-4786-8EA9-1E5A69A1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550" y="643467"/>
            <a:ext cx="7096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1FA0384B-7B35-4A8B-8762-4F96E8536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2" y="2432505"/>
            <a:ext cx="8867775" cy="3295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FBBE5-257A-43E0-8BD7-43DC4EC85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BF260B-5AC1-4AEC-9F75-D7436007E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71045"/>
            <a:ext cx="6124158" cy="59785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0A65A-0100-49D4-B763-63E6551CE376}"/>
              </a:ext>
            </a:extLst>
          </p:cNvPr>
          <p:cNvSpPr txBox="1"/>
          <p:nvPr/>
        </p:nvSpPr>
        <p:spPr>
          <a:xfrm>
            <a:off x="998374" y="1597381"/>
            <a:ext cx="774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know how to lift (upgrade) n-</a:t>
            </a:r>
            <a:r>
              <a:rPr lang="en-US" dirty="0" err="1"/>
              <a:t>ary</a:t>
            </a:r>
            <a:r>
              <a:rPr lang="en-US" dirty="0"/>
              <a:t> functions </a:t>
            </a:r>
          </a:p>
        </p:txBody>
      </p:sp>
    </p:spTree>
    <p:extLst>
      <p:ext uri="{BB962C8B-B14F-4D97-AF65-F5344CB8AC3E}">
        <p14:creationId xmlns:p14="http://schemas.microsoft.com/office/powerpoint/2010/main" val="2935300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B8C190-D5E0-47D4-B2B2-6AF0538DB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94" y="643466"/>
            <a:ext cx="990901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0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92E2E9-68B5-4E5C-A8A6-1C151A91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40" y="2943225"/>
            <a:ext cx="25717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02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499C3C-7D9A-44B9-B06E-2F20E0C7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77185-1962-4CE0-93CC-82B905BF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hlinkClick r:id="rId2"/>
              </a:rPr>
              <a:t>https://medium.com/javascript-scene/composing-software-the-book-f31c77fc3ddc</a:t>
            </a:r>
            <a:endParaRPr lang="en-US" dirty="0"/>
          </a:p>
          <a:p>
            <a:r>
              <a:rPr lang="en-US" dirty="0">
                <a:hlinkClick r:id="rId3"/>
              </a:rPr>
              <a:t>http://adit.io/posts/2013-04-17-functors,_applicatives,_and_monads_in_pictures.html</a:t>
            </a:r>
            <a:endParaRPr lang="en-US" dirty="0"/>
          </a:p>
          <a:p>
            <a:r>
              <a:rPr lang="en-US" dirty="0">
                <a:hlinkClick r:id="rId4"/>
              </a:rPr>
              <a:t>https://medium.com/@lettier/your-easy-guide-to-monads-applicatives-functors-862048d61610</a:t>
            </a:r>
            <a:endParaRPr lang="en-US" dirty="0"/>
          </a:p>
          <a:p>
            <a:r>
              <a:rPr lang="en-US" dirty="0">
                <a:hlinkClick r:id="rId5"/>
              </a:rPr>
              <a:t>https://www.techempower.com/benchmarks/#section=test&amp;runid=a1843d12-6091-4780-92a6-a747fab77cb1&amp;hw=ph&amp;test=plaintext&amp;l=hra0hp-1&amp;p=zik0zj-zik0zj-zijocf-5m9r</a:t>
            </a:r>
            <a:endParaRPr lang="en-US" dirty="0"/>
          </a:p>
          <a:p>
            <a:r>
              <a:rPr lang="en-US" dirty="0">
                <a:hlinkClick r:id="rId6"/>
              </a:rPr>
              <a:t>https://github.com/giraffe-fsharp/Giraffe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5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156454-90FD-443D-82C7-B1A43F83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FP paradigm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17B6F99-FFDC-41FE-A0A1-307995D26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9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A1552F-8D24-4D7F-9C1B-E3FCD3DB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In the begging was the…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4F902C-F64F-4CC4-828F-5D4C77B48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1900"/>
              <a:t>In the beginning of computer science, before most of computer science was actually done on computers, there lived two great computer scientists: Alonzo Church, and Alan Turing. They produced two different, but equivalent universal models of computation. Both models could compute anything that can be computed (hence, “universal”).</a:t>
            </a:r>
          </a:p>
          <a:p>
            <a:r>
              <a:rPr lang="en-US" sz="1900"/>
              <a:t>Together, they collaborated to show that lambda calculus and the turing machine are functionally equivalent.</a:t>
            </a:r>
          </a:p>
        </p:txBody>
      </p:sp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39F76F74-D53B-4C65-93D4-20AFE2B42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8604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0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22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4360E-2A9B-4C98-9E4A-0B7C5E0D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983" y="498143"/>
            <a:ext cx="10269613" cy="12789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lambda calculus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397FE-C4BD-4AFD-9378-F90234F12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13" y="2989536"/>
            <a:ext cx="2630886" cy="260338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9F386-8005-4ABB-A0A8-884FFFDBF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062" y="2944460"/>
            <a:ext cx="6841534" cy="2866318"/>
          </a:xfrm>
        </p:spPr>
        <p:txBody>
          <a:bodyPr>
            <a:normAutofit/>
          </a:bodyPr>
          <a:lstStyle/>
          <a:p>
            <a:r>
              <a:rPr lang="en-US" sz="1500" dirty="0"/>
              <a:t>Lambda calculus is all about function composition. Thinking in terms of function composition is a remarkably expressive and eloquent way to compose software.</a:t>
            </a:r>
          </a:p>
          <a:p>
            <a:r>
              <a:rPr lang="en-US" sz="1500" dirty="0"/>
              <a:t>There are three important points that make lambda calculus special:</a:t>
            </a:r>
          </a:p>
          <a:p>
            <a:pPr lvl="1"/>
            <a:r>
              <a:rPr lang="en-US" sz="1500" dirty="0"/>
              <a:t>Functions are always anonymous.</a:t>
            </a:r>
          </a:p>
          <a:p>
            <a:pPr lvl="1"/>
            <a:r>
              <a:rPr lang="en-US" sz="1500" dirty="0"/>
              <a:t>Functions only accept a single input. They’re unary. If you need more than one parameter, the function will take one input and return a new function that takes the next, and so on. The n-</a:t>
            </a:r>
            <a:r>
              <a:rPr lang="en-US" sz="1500" dirty="0" err="1"/>
              <a:t>ary</a:t>
            </a:r>
            <a:r>
              <a:rPr lang="en-US" sz="1500" dirty="0"/>
              <a:t> function (x, y) =&gt; x + y can be expressed as a unary function like: x =&gt; y =&gt; x + y. This transformation from an n-</a:t>
            </a:r>
            <a:r>
              <a:rPr lang="en-US" sz="1500" dirty="0" err="1"/>
              <a:t>ary</a:t>
            </a:r>
            <a:r>
              <a:rPr lang="en-US" sz="1500" dirty="0"/>
              <a:t> function to a unary function is known as currying.</a:t>
            </a:r>
          </a:p>
          <a:p>
            <a:pPr lvl="1"/>
            <a:r>
              <a:rPr lang="en-US" sz="1500" dirty="0"/>
              <a:t>Functions are first-class, meaning that functions can be used as inputs to other functions, and functions can return functions.</a:t>
            </a:r>
          </a:p>
        </p:txBody>
      </p:sp>
    </p:spTree>
    <p:extLst>
      <p:ext uri="{BB962C8B-B14F-4D97-AF65-F5344CB8AC3E}">
        <p14:creationId xmlns:p14="http://schemas.microsoft.com/office/powerpoint/2010/main" val="386676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916828-E23E-4F4E-99A9-D57EB73F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What is the essence of software development? We can do it better…</a:t>
            </a:r>
            <a:endParaRPr lang="en-US" sz="4000" dirty="0"/>
          </a:p>
        </p:txBody>
      </p:sp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07F3-80F3-4A17-BBB3-F20E9DEB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Composing Software Components</a:t>
            </a:r>
          </a:p>
          <a:p>
            <a:r>
              <a:rPr lang="en-US" sz="2000" dirty="0"/>
              <a:t>All software development is composition: The act of breaking a complex problem down to smaller parts, and then composing those smaller solutions together to form your application.</a:t>
            </a:r>
          </a:p>
          <a:p>
            <a:r>
              <a:rPr lang="en-US" sz="2000" dirty="0"/>
              <a:t>If you’re a software developer, you compose functions and data structures every day, whether you know it or not. </a:t>
            </a:r>
            <a:r>
              <a:rPr lang="en-US" sz="2000" b="1" dirty="0"/>
              <a:t>You can do it consciously (and better)</a:t>
            </a:r>
            <a:r>
              <a:rPr lang="en-US" sz="2000" dirty="0"/>
              <a:t>, or you can do it accidentally, with duct-tape and crazy glue.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517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025D-25A5-4AF8-8CCE-8A879A26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FP = Composing software via function composition</a:t>
            </a:r>
          </a:p>
        </p:txBody>
      </p:sp>
    </p:spTree>
    <p:extLst>
      <p:ext uri="{BB962C8B-B14F-4D97-AF65-F5344CB8AC3E}">
        <p14:creationId xmlns:p14="http://schemas.microsoft.com/office/powerpoint/2010/main" val="276386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C836E2-83F5-4863-87FC-FEC94007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Composing Functions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6873EA-41F6-41EF-B1F0-0D3BE725FD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" y="3301411"/>
            <a:ext cx="5455917" cy="22484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close up of a logo&#10;&#10;Description automatically generated">
            <a:extLst>
              <a:ext uri="{FF2B5EF4-FFF2-40B4-BE49-F238E27FC236}">
                <a16:creationId xmlns:a16="http://schemas.microsoft.com/office/drawing/2014/main" id="{A86B2398-2647-46BD-B5D1-530BF45770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073" y="3438757"/>
            <a:ext cx="5455917" cy="19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5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7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8025D-25A5-4AF8-8CCE-8A879A26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76362"/>
            <a:ext cx="9144000" cy="26032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OOP = Composing software via object composition</a:t>
            </a:r>
          </a:p>
        </p:txBody>
      </p:sp>
    </p:spTree>
    <p:extLst>
      <p:ext uri="{BB962C8B-B14F-4D97-AF65-F5344CB8AC3E}">
        <p14:creationId xmlns:p14="http://schemas.microsoft.com/office/powerpoint/2010/main" val="112353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648</Words>
  <Application>Microsoft Office PowerPoint</Application>
  <PresentationFormat>Widescreen</PresentationFormat>
  <Paragraphs>54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Composing software |&gt; the functional way</vt:lpstr>
      <vt:lpstr>Agenda</vt:lpstr>
      <vt:lpstr>The FP paradigm</vt:lpstr>
      <vt:lpstr>In the begging was the…</vt:lpstr>
      <vt:lpstr>The lambda calculus</vt:lpstr>
      <vt:lpstr>What is the essence of software development? We can do it better…</vt:lpstr>
      <vt:lpstr>FP = Composing software via function composition</vt:lpstr>
      <vt:lpstr>Composing Functions</vt:lpstr>
      <vt:lpstr>OOP = Composing software via object composition</vt:lpstr>
      <vt:lpstr>Composing Objects</vt:lpstr>
      <vt:lpstr>The Fall of Functional Programming</vt:lpstr>
      <vt:lpstr>PowerPoint Presentation</vt:lpstr>
      <vt:lpstr>Functor</vt:lpstr>
      <vt:lpstr>PowerPoint Presentation</vt:lpstr>
      <vt:lpstr>Enumerables (iterables) are functors</vt:lpstr>
      <vt:lpstr>PowerPoint Presentation</vt:lpstr>
      <vt:lpstr>Observables are functors</vt:lpstr>
      <vt:lpstr>Tasks, promises, futures are functors </vt:lpstr>
      <vt:lpstr>PowerPoint Presentation</vt:lpstr>
      <vt:lpstr>The option (maybe) functor</vt:lpstr>
      <vt:lpstr>Functions (unary) are functors</vt:lpstr>
      <vt:lpstr>PowerPoint Presentation</vt:lpstr>
      <vt:lpstr>A functor is an effect that you can define map for</vt:lpstr>
      <vt:lpstr>PowerPoint Presentation</vt:lpstr>
      <vt:lpstr>Applicative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Composing software |&gt; the functional way</dc:title>
  <dc:creator>Radu Popovici</dc:creator>
  <cp:lastModifiedBy>Radu Popovici</cp:lastModifiedBy>
  <cp:revision>2</cp:revision>
  <dcterms:created xsi:type="dcterms:W3CDTF">2019-08-29T12:32:57Z</dcterms:created>
  <dcterms:modified xsi:type="dcterms:W3CDTF">2019-08-30T06:56:11Z</dcterms:modified>
</cp:coreProperties>
</file>